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A4BF0F-7CA7-4721-AEEE-42C50D57D93E}" v="5" dt="2026-10-05T08:27:22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Łukasz Borowski" userId="3edb3a288cc18270" providerId="LiveId" clId="{8BA161DE-6591-4CC9-A958-C4B580778B6C}"/>
    <pc:docChg chg="modSld">
      <pc:chgData name="Łukasz Borowski" userId="3edb3a288cc18270" providerId="LiveId" clId="{8BA161DE-6591-4CC9-A958-C4B580778B6C}" dt="2026-10-05T08:27:22.280" v="4"/>
      <pc:docMkLst>
        <pc:docMk/>
      </pc:docMkLst>
      <pc:sldChg chg="addSp modSp setBg">
        <pc:chgData name="Łukasz Borowski" userId="3edb3a288cc18270" providerId="LiveId" clId="{8BA161DE-6591-4CC9-A958-C4B580778B6C}" dt="2026-10-05T08:27:22.280" v="4"/>
        <pc:sldMkLst>
          <pc:docMk/>
          <pc:sldMk cId="850435056" sldId="257"/>
        </pc:sldMkLst>
        <pc:spChg chg="add mod">
          <ac:chgData name="Łukasz Borowski" userId="3edb3a288cc18270" providerId="LiveId" clId="{8BA161DE-6591-4CC9-A958-C4B580778B6C}" dt="2026-10-05T08:22:24.173" v="3" actId="767"/>
          <ac:spMkLst>
            <pc:docMk/>
            <pc:sldMk cId="850435056" sldId="257"/>
            <ac:spMk id="3" creationId="{3B70F7FC-88E2-C780-7CC6-ACC466A8D4EF}"/>
          </ac:spMkLst>
        </pc:spChg>
        <pc:spChg chg="mod">
          <ac:chgData name="Łukasz Borowski" userId="3edb3a288cc18270" providerId="LiveId" clId="{8BA161DE-6591-4CC9-A958-C4B580778B6C}" dt="2026-10-05T08:27:22.280" v="4"/>
          <ac:spMkLst>
            <pc:docMk/>
            <pc:sldMk cId="850435056" sldId="257"/>
            <ac:spMk id="5" creationId="{26644C95-192F-4823-CAEC-8990F0C592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66D19F-4884-BF33-FAC0-0B65D7B1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468346B-ECCF-877D-7AC6-A1884F3D9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55B5BDA-1943-11E7-2AA9-F4817C794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4C79628-1D89-8DD3-C3BC-A81B878CC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BAA31C0-F925-1F21-2978-5EA21F53C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1499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C3263D-509A-7267-5917-1D9399C6D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851F04-A0B9-5BD8-F1F8-CD6852798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8DAE354-821A-A5E6-1510-AA13DAF07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51F2A07-E231-FBB8-F65D-222234B7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D46ECFB-7699-6D5C-BB45-7425CF8E0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5360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5BE150-4E94-2BA9-A259-1256F4A15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C620DCF-C25D-53F9-E11B-1AAF6DE97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8B5D082-3BCB-E7FF-E6B0-CDFB9E37C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DA6499-1123-B8B1-95B8-B3050341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457164F-4D58-4BE3-05EA-4280DCBDD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153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5CD459-EDAE-AD42-CF92-83B06DE1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F19EAF-2AA5-6C8D-3516-1648E43D26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69FD965-91E7-9B64-CC93-6ACFF237F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E64DCBD-6FB7-D9CE-D22E-DE487C50A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CD5E7AB-128C-9502-73AE-15752BD0C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6CD47B8-ADCE-3E74-0322-16C53F9D1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5051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081E3A-C009-7911-32F4-0A3CC4A8C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5C3D810-3D24-1253-697E-AA8E61AE9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68954B9-3665-B8A6-D6CA-FA9DF54DB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0081D9F-DD71-AAF1-73EB-C215F4AD54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F6DE7A8-36B9-1E08-FFAF-9C6A748090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B5F967A-09EC-8259-1C84-9A41073B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EBA936E-7D13-5812-F9A1-8F6881A96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6D3A87E-76EB-34C9-A0C0-235DD28AF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3639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3B58D4-5F1A-69AA-7B2D-6F484928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B919BE3-B092-58B0-4B57-0598DEAC8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3CA51B4-9402-0CC4-6628-106F8AEDB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B7AB5C8-E880-F929-9D74-097377488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79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C4AF864-9A59-CEBA-4291-17E0168BF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7CBAAE9-19C8-87E0-8408-F62D82975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44A90FF-14C6-9204-9CCA-FA52582B8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09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3C9CBF-3BCC-D641-0F2A-8FBB1431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CC902E-3243-6BF9-2C7C-E8A9C48DC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01DFEF4-FA6F-CFAE-ACE5-0050AEFF9E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610F792-D6FC-D78A-3941-F28371ABC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F9B0EA9-A9FB-30F1-CFE7-5FF10F65C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5F88429-59E2-492B-C00B-0AF58581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9663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14D053-BCCA-7E3E-9952-3DDC55DBE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A59A4B6-C058-5CE6-3417-F26D8958D57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547AA35-28CF-AD52-F5A7-4865A4E23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B530061-82EC-838C-870C-E4BFDB299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64B46BD-C423-3FC2-9171-F8762739F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5CB1DE2-5463-EDB8-23DC-87EB8376A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250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DD77E9-CCE0-C81F-62FE-A1ECC08B7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43DA214-DF44-E34C-E6F5-AF25A04C7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E06D70B-8E55-C31E-7637-C0F765DC0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D2672C3-3780-780F-828D-33E296D00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EF445B-CC2C-12FD-5C9B-C8A51711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2384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04C1641-15E3-60FA-AAB4-8A5819A6F2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F0A8437-132F-BB67-B6F5-5CB0A7D8A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2AB2CE-4244-FC17-70EE-34CC3C6CA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E53BED5-80BA-842B-CB0E-D423FC53C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80BE9D8-94C9-EBB9-05E7-B66A1839C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057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501E586-5988-9CCB-9C08-B968B94F5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A11ED2C-9112-13C4-9F43-ECF566402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1B05607-A050-99AB-CE1D-49AB25F80C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553C64-8892-4065-8D2B-0E04C115D1AB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D91DDB0-36A7-9181-03FE-C814490B38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1D88D18-2E5F-8747-B5F2-A5CFFC4EE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13614C-CAC1-4201-B5E1-23EFB52708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315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2309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423DEC-02C7-E6AC-F849-6ADCC3834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załka: w dół 1">
            <a:extLst>
              <a:ext uri="{FF2B5EF4-FFF2-40B4-BE49-F238E27FC236}">
                <a16:creationId xmlns:a16="http://schemas.microsoft.com/office/drawing/2014/main" id="{1D38CE80-799A-E193-2A02-1DB78C824DE5}"/>
              </a:ext>
            </a:extLst>
          </p:cNvPr>
          <p:cNvSpPr/>
          <p:nvPr/>
        </p:nvSpPr>
        <p:spPr>
          <a:xfrm>
            <a:off x="9357360" y="5654040"/>
            <a:ext cx="1788160" cy="80264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B70F7FC-88E2-C780-7CC6-ACC466A8D4EF}"/>
              </a:ext>
            </a:extLst>
          </p:cNvPr>
          <p:cNvSpPr txBox="1"/>
          <p:nvPr/>
        </p:nvSpPr>
        <p:spPr>
          <a:xfrm>
            <a:off x="8890000" y="5007709"/>
            <a:ext cx="291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He </a:t>
            </a:r>
            <a:r>
              <a:rPr lang="pl-PL" dirty="0" err="1"/>
              <a:t>you</a:t>
            </a:r>
            <a:r>
              <a:rPr lang="pl-PL" dirty="0"/>
              <a:t> </a:t>
            </a:r>
            <a:r>
              <a:rPr lang="pl-PL" dirty="0" err="1"/>
              <a:t>can</a:t>
            </a:r>
            <a:r>
              <a:rPr lang="pl-PL" dirty="0"/>
              <a:t> </a:t>
            </a:r>
            <a:r>
              <a:rPr lang="pl-PL" dirty="0" err="1"/>
              <a:t>put</a:t>
            </a:r>
            <a:r>
              <a:rPr lang="pl-PL" dirty="0"/>
              <a:t> </a:t>
            </a:r>
            <a:r>
              <a:rPr lang="pl-PL" dirty="0" err="1"/>
              <a:t>your</a:t>
            </a:r>
            <a:r>
              <a:rPr lang="pl-PL" dirty="0"/>
              <a:t> logo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any</a:t>
            </a:r>
            <a:r>
              <a:rPr lang="pl-PL" dirty="0"/>
              <a:t> </a:t>
            </a:r>
            <a:r>
              <a:rPr lang="pl-PL" dirty="0" err="1"/>
              <a:t>importent</a:t>
            </a:r>
            <a:r>
              <a:rPr lang="pl-PL" dirty="0"/>
              <a:t> </a:t>
            </a:r>
            <a:r>
              <a:rPr lang="pl-PL" dirty="0" err="1"/>
              <a:t>information</a:t>
            </a:r>
            <a:r>
              <a:rPr lang="pl-PL" dirty="0"/>
              <a:t>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6644C95-192F-4823-CAEC-8990F0C592F4}"/>
              </a:ext>
            </a:extLst>
          </p:cNvPr>
          <p:cNvSpPr txBox="1"/>
          <p:nvPr/>
        </p:nvSpPr>
        <p:spPr>
          <a:xfrm>
            <a:off x="741680" y="751840"/>
            <a:ext cx="78333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It is recommended to present: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1. Who you are and what field of science &amp; education you represent.</a:t>
            </a:r>
          </a:p>
          <a:p>
            <a:pPr>
              <a:lnSpc>
                <a:spcPct val="150000"/>
              </a:lnSpc>
            </a:pPr>
            <a:r>
              <a:rPr lang="en-US" dirty="0"/>
              <a:t>2. What the drones (UAVs) in your field are for.</a:t>
            </a:r>
          </a:p>
          <a:p>
            <a:pPr>
              <a:lnSpc>
                <a:spcPct val="150000"/>
              </a:lnSpc>
            </a:pPr>
            <a:r>
              <a:rPr lang="en-US" dirty="0"/>
              <a:t>3. How does your Faculty/Institute address point 2 in student education? What courses do you have? What equipment? What </a:t>
            </a:r>
            <a:r>
              <a:rPr lang="pl-PL" dirty="0" err="1"/>
              <a:t>issues</a:t>
            </a:r>
            <a:r>
              <a:rPr lang="pl-PL" dirty="0"/>
              <a:t>/</a:t>
            </a:r>
            <a:r>
              <a:rPr lang="pl-PL" dirty="0" err="1"/>
              <a:t>difficulties</a:t>
            </a:r>
            <a:r>
              <a:rPr lang="pl-PL" dirty="0"/>
              <a:t> do </a:t>
            </a:r>
            <a:r>
              <a:rPr lang="pl-PL" dirty="0" err="1"/>
              <a:t>you</a:t>
            </a:r>
            <a:r>
              <a:rPr lang="pl-PL" dirty="0"/>
              <a:t> face</a:t>
            </a:r>
            <a:r>
              <a:rPr lang="en-US" dirty="0"/>
              <a:t> in drone education?</a:t>
            </a:r>
          </a:p>
          <a:p>
            <a:pPr>
              <a:lnSpc>
                <a:spcPct val="150000"/>
              </a:lnSpc>
            </a:pPr>
            <a:r>
              <a:rPr lang="en-US" dirty="0"/>
              <a:t>4. What are your Faculty/Institute plans for the future (with drones)?</a:t>
            </a:r>
          </a:p>
          <a:p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AFCEE00-D59A-70B3-577E-2B341C9EDE3D}"/>
              </a:ext>
            </a:extLst>
          </p:cNvPr>
          <p:cNvSpPr txBox="1"/>
          <p:nvPr/>
        </p:nvSpPr>
        <p:spPr>
          <a:xfrm>
            <a:off x="741680" y="4348480"/>
            <a:ext cx="7833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The </a:t>
            </a:r>
            <a:r>
              <a:rPr lang="pl-PL" dirty="0" err="1"/>
              <a:t>presentation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</a:t>
            </a:r>
            <a:r>
              <a:rPr lang="pl-PL" dirty="0" err="1"/>
              <a:t>general</a:t>
            </a:r>
            <a:r>
              <a:rPr lang="pl-PL" dirty="0"/>
              <a:t> one. </a:t>
            </a:r>
            <a:r>
              <a:rPr lang="pl-PL" dirty="0" err="1"/>
              <a:t>If</a:t>
            </a:r>
            <a:r>
              <a:rPr lang="pl-PL" dirty="0"/>
              <a:t> </a:t>
            </a:r>
            <a:r>
              <a:rPr lang="pl-PL" dirty="0" err="1"/>
              <a:t>prepared</a:t>
            </a:r>
            <a:r>
              <a:rPr lang="pl-PL" dirty="0"/>
              <a:t> by </a:t>
            </a:r>
            <a:r>
              <a:rPr lang="pl-PL" dirty="0" err="1"/>
              <a:t>students</a:t>
            </a:r>
            <a:r>
              <a:rPr lang="pl-PL" dirty="0"/>
              <a:t>, </a:t>
            </a:r>
            <a:r>
              <a:rPr lang="pl-PL" dirty="0" err="1"/>
              <a:t>please</a:t>
            </a:r>
            <a:r>
              <a:rPr lang="pl-PL" dirty="0"/>
              <a:t> </a:t>
            </a:r>
            <a:r>
              <a:rPr lang="pl-PL" dirty="0" err="1"/>
              <a:t>admit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, and point 4 </a:t>
            </a:r>
            <a:r>
              <a:rPr lang="pl-PL" dirty="0" err="1"/>
              <a:t>may</a:t>
            </a:r>
            <a:r>
              <a:rPr lang="pl-PL" dirty="0"/>
              <a:t> be </a:t>
            </a:r>
            <a:r>
              <a:rPr lang="pl-PL" dirty="0" err="1"/>
              <a:t>changed</a:t>
            </a:r>
            <a:r>
              <a:rPr lang="pl-PL" dirty="0"/>
              <a:t> from </a:t>
            </a:r>
            <a:r>
              <a:rPr lang="pl-PL" dirty="0" err="1"/>
              <a:t>plans</a:t>
            </a:r>
            <a:r>
              <a:rPr lang="pl-PL" dirty="0"/>
              <a:t> to </a:t>
            </a:r>
            <a:r>
              <a:rPr lang="pl-PL" dirty="0" err="1"/>
              <a:t>expectations</a:t>
            </a:r>
            <a:r>
              <a:rPr lang="pl-PL" dirty="0"/>
              <a:t>. </a:t>
            </a:r>
          </a:p>
          <a:p>
            <a:endParaRPr lang="pl-PL" dirty="0"/>
          </a:p>
          <a:p>
            <a:r>
              <a:rPr lang="pl-PL" dirty="0"/>
              <a:t>The </a:t>
            </a:r>
            <a:r>
              <a:rPr lang="pl-PL" dirty="0" err="1"/>
              <a:t>presentation</a:t>
            </a:r>
            <a:r>
              <a:rPr lang="pl-PL" dirty="0"/>
              <a:t> </a:t>
            </a:r>
            <a:r>
              <a:rPr lang="pl-PL" dirty="0" err="1"/>
              <a:t>should</a:t>
            </a:r>
            <a:r>
              <a:rPr lang="pl-PL" dirty="0"/>
              <a:t> </a:t>
            </a:r>
            <a:r>
              <a:rPr lang="pl-PL" dirty="0" err="1"/>
              <a:t>take</a:t>
            </a:r>
            <a:r>
              <a:rPr lang="pl-PL" dirty="0"/>
              <a:t> no </a:t>
            </a:r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than</a:t>
            </a:r>
            <a:r>
              <a:rPr lang="pl-PL" dirty="0"/>
              <a:t> 10 </a:t>
            </a:r>
            <a:r>
              <a:rPr lang="pl-PL" dirty="0" err="1"/>
              <a:t>minutes</a:t>
            </a:r>
            <a:r>
              <a:rPr lang="pl-PL" dirty="0"/>
              <a:t>. </a:t>
            </a:r>
          </a:p>
          <a:p>
            <a:r>
              <a:rPr lang="pl-PL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4350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134</Words>
  <Application>Microsoft Office PowerPoint</Application>
  <PresentationFormat>Panoramiczny</PresentationFormat>
  <Paragraphs>11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Łukasz Borowski</dc:creator>
  <cp:lastModifiedBy>Łukasz Borowski</cp:lastModifiedBy>
  <cp:revision>1</cp:revision>
  <dcterms:created xsi:type="dcterms:W3CDTF">2026-10-05T08:16:36Z</dcterms:created>
  <dcterms:modified xsi:type="dcterms:W3CDTF">2026-10-05T08:31:23Z</dcterms:modified>
</cp:coreProperties>
</file>